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6108-EA20-4F5D-AF8C-BE2F698ADE72}" type="datetimeFigureOut">
              <a:rPr lang="cs-CZ" smtClean="0"/>
              <a:t>29.01.2023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6A49-2F39-4DFB-9094-D54A55EBBE9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6108-EA20-4F5D-AF8C-BE2F698ADE72}" type="datetimeFigureOut">
              <a:rPr lang="cs-CZ" smtClean="0"/>
              <a:t>29.01.2023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6A49-2F39-4DFB-9094-D54A55EBB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6108-EA20-4F5D-AF8C-BE2F698ADE72}" type="datetimeFigureOut">
              <a:rPr lang="cs-CZ" smtClean="0"/>
              <a:t>29.01.2023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6A49-2F39-4DFB-9094-D54A55EBB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6108-EA20-4F5D-AF8C-BE2F698ADE72}" type="datetimeFigureOut">
              <a:rPr lang="cs-CZ" smtClean="0"/>
              <a:t>29.01.2023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6A49-2F39-4DFB-9094-D54A55EBB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6108-EA20-4F5D-AF8C-BE2F698ADE72}" type="datetimeFigureOut">
              <a:rPr lang="cs-CZ" smtClean="0"/>
              <a:t>29.01.2023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5476A49-2F39-4DFB-9094-D54A55EBBE9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6108-EA20-4F5D-AF8C-BE2F698ADE72}" type="datetimeFigureOut">
              <a:rPr lang="cs-CZ" smtClean="0"/>
              <a:t>29.01.2023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6A49-2F39-4DFB-9094-D54A55EBB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6108-EA20-4F5D-AF8C-BE2F698ADE72}" type="datetimeFigureOut">
              <a:rPr lang="cs-CZ" smtClean="0"/>
              <a:t>29.01.2023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6A49-2F39-4DFB-9094-D54A55EBB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6108-EA20-4F5D-AF8C-BE2F698ADE72}" type="datetimeFigureOut">
              <a:rPr lang="cs-CZ" smtClean="0"/>
              <a:t>29.01.2023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6A49-2F39-4DFB-9094-D54A55EBB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6108-EA20-4F5D-AF8C-BE2F698ADE72}" type="datetimeFigureOut">
              <a:rPr lang="cs-CZ" smtClean="0"/>
              <a:t>29.01.2023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6A49-2F39-4DFB-9094-D54A55EBB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6108-EA20-4F5D-AF8C-BE2F698ADE72}" type="datetimeFigureOut">
              <a:rPr lang="cs-CZ" smtClean="0"/>
              <a:t>29.01.2023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6A49-2F39-4DFB-9094-D54A55EBB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6108-EA20-4F5D-AF8C-BE2F698ADE72}" type="datetimeFigureOut">
              <a:rPr lang="cs-CZ" smtClean="0"/>
              <a:t>29.01.2023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6A49-2F39-4DFB-9094-D54A55EBBE9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CE6108-EA20-4F5D-AF8C-BE2F698ADE72}" type="datetimeFigureOut">
              <a:rPr lang="cs-CZ" smtClean="0"/>
              <a:t>29.01.2023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476A49-2F39-4DFB-9094-D54A55EBBE9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o5DUSgi_w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unesco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MODROTISK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400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MODROTISK- HISTORIE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6102896" cy="45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51520" y="551723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Modřil barvířský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88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MODROTISK- HISTORIE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Látka se vloží do barvící lázně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499993" y="1412776"/>
            <a:ext cx="4186808" cy="873223"/>
          </a:xfrm>
        </p:spPr>
        <p:txBody>
          <a:bodyPr>
            <a:normAutofit fontScale="62500" lnSpcReduction="20000"/>
          </a:bodyPr>
          <a:lstStyle/>
          <a:p>
            <a:r>
              <a:rPr lang="cs-CZ" sz="3400" dirty="0"/>
              <a:t>Opakovaným namáčením do indiga se docílí výrazné modré barvy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898294"/>
            <a:ext cx="4040188" cy="269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8880"/>
            <a:ext cx="2507068" cy="3763963"/>
          </a:xfrm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0928"/>
            <a:ext cx="17907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72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MODROTISK- HISTORIE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Sušení nabarvených látek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499993" y="1412776"/>
            <a:ext cx="4186808" cy="87322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Konečná úprava modrotisku, mandlování a kontrola tisku</a:t>
            </a:r>
            <a:endParaRPr lang="cs-CZ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3" y="2708920"/>
            <a:ext cx="442368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522" y="3291681"/>
            <a:ext cx="395478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66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MODROTISK- SOUČASTNOST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VÝROBKY Z MODROTISKU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4904"/>
            <a:ext cx="4134562" cy="309693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8840"/>
            <a:ext cx="2903031" cy="436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88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MODROTISK- SOUČASTNOST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VÝROBKY Z MODROTISKU  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2575531" cy="457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80928"/>
            <a:ext cx="52387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600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MODROTISK A OLYMPIJSKÉ HRY TOKIO 2021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jsme si v úvodu prezentace říkali, modrotisk pochází z  Japonska. Na OH v Tokiu došlo ke spojení původu modrotisku a její výrobou v Česku. Sportovci měli na sobě oblečení ušité z látek s prvky modrotisku.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41392"/>
            <a:ext cx="4464496" cy="297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34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MODROTISK A OLYMPIJSKÉ HRY TOKIO 2021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573016"/>
            <a:ext cx="4040027" cy="184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148064" y="5445224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r>
              <a:rPr lang="cs-CZ" dirty="0" smtClean="0">
                <a:hlinkClick r:id="rId3"/>
              </a:rPr>
              <a:t>https://youtu.be/Oo5DUSgi_ws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09" y="1628800"/>
            <a:ext cx="4517232" cy="3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7544" y="5629890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odkaz vlož do vyhledávače a spustí se video</a:t>
            </a:r>
            <a:endParaRPr lang="cs-CZ" sz="2000" dirty="0"/>
          </a:p>
        </p:txBody>
      </p:sp>
      <p:sp>
        <p:nvSpPr>
          <p:cNvPr id="6" name="Šipka doprava 5"/>
          <p:cNvSpPr/>
          <p:nvPr/>
        </p:nvSpPr>
        <p:spPr>
          <a:xfrm>
            <a:off x="3419872" y="5891500"/>
            <a:ext cx="1728192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305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MODROTISK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cs-CZ" dirty="0" smtClean="0"/>
              <a:t>Zdroje:</a:t>
            </a:r>
          </a:p>
          <a:p>
            <a:r>
              <a:rPr lang="cs-CZ" dirty="0" smtClean="0"/>
              <a:t>https</a:t>
            </a:r>
            <a:r>
              <a:rPr lang="cs-CZ" dirty="0"/>
              <a:t>://hradec.rozhlas.cz/vite-co-bylo-jednim-z-nejstarsich-remesel-ktera-kvetla-v-podhuri-orlickych-hor-7751133</a:t>
            </a:r>
            <a:endParaRPr lang="cs-CZ" dirty="0" smtClean="0"/>
          </a:p>
          <a:p>
            <a:r>
              <a:rPr lang="cs-CZ" dirty="0"/>
              <a:t>https://www.nulk.cz/2017/02/07/technologie-vyroby-modrotisku/</a:t>
            </a:r>
            <a:endParaRPr lang="cs-CZ" dirty="0" smtClean="0"/>
          </a:p>
          <a:p>
            <a:r>
              <a:rPr lang="cs-CZ" dirty="0"/>
              <a:t>https://www.olympcsmv.cz/modrotisk-spojuje-cesko-s-japonskem-v-nastupove-kolekci-olympioniku-pro-tokio/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                                                   Zpracovala: Pavla </a:t>
            </a:r>
            <a:r>
              <a:rPr lang="cs-CZ" dirty="0" err="1" smtClean="0"/>
              <a:t>Margoldová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292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UNESCO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Textilní </a:t>
            </a:r>
            <a:r>
              <a:rPr lang="cs-CZ" dirty="0"/>
              <a:t>tiskařská technika </a:t>
            </a:r>
            <a:r>
              <a:rPr lang="cs-CZ" dirty="0" smtClean="0"/>
              <a:t>MODROTISK </a:t>
            </a:r>
            <a:r>
              <a:rPr lang="cs-CZ" dirty="0"/>
              <a:t>je </a:t>
            </a:r>
            <a:r>
              <a:rPr lang="cs-CZ" dirty="0" smtClean="0"/>
              <a:t>od roku 2018 </a:t>
            </a:r>
            <a:r>
              <a:rPr lang="cs-CZ" dirty="0"/>
              <a:t>na seznamu nehmotného kulturního dědictví UNESCO. 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6372200" cy="35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52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MODROTISK- HISTORIE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Přestože tato technika barvení přírodním indigem pochází z </a:t>
            </a:r>
            <a:r>
              <a:rPr lang="cs-CZ" dirty="0" smtClean="0"/>
              <a:t>Japonska, </a:t>
            </a:r>
            <a:r>
              <a:rPr lang="cs-CZ" dirty="0"/>
              <a:t>rozšířila se na počátku 18. století do </a:t>
            </a:r>
            <a:r>
              <a:rPr lang="cs-CZ" dirty="0" smtClean="0"/>
              <a:t>Evropy a v</a:t>
            </a:r>
            <a:r>
              <a:rPr lang="cs-CZ" dirty="0"/>
              <a:t> současné době je to pouze pět evropských států, ve kterých se dochovala výroba tradičními postupy. Vedle České republiky jde o Rakousko, Maďarsko, </a:t>
            </a:r>
            <a:r>
              <a:rPr lang="cs-CZ" dirty="0" smtClean="0"/>
              <a:t>Německo </a:t>
            </a:r>
            <a:r>
              <a:rPr lang="cs-CZ" dirty="0"/>
              <a:t>a Slovensko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43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MODROTISK- HISTORIE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Původní vzory  používané v Japonsku vycházely z přírodních motivů.</a:t>
            </a: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139226"/>
            <a:ext cx="2379141" cy="237914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67544" y="551723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VZOR VELCÍ HADI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38" y="3140968"/>
            <a:ext cx="2377400" cy="23774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203848" y="546380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MLÝNKOVÝ VZOR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39226"/>
            <a:ext cx="2728054" cy="237914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724128" y="558924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VZOR-VÝHONKY NA PAŘEZU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124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MODROTISK- HISTORIE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25144"/>
          </a:xfrm>
        </p:spPr>
        <p:txBody>
          <a:bodyPr/>
          <a:lstStyle/>
          <a:p>
            <a:r>
              <a:rPr lang="cs-CZ" dirty="0" smtClean="0"/>
              <a:t>Modrotisk v tradičním pojetí výroby se dochoval pouze v </a:t>
            </a:r>
            <a:r>
              <a:rPr lang="cs-CZ" dirty="0"/>
              <a:t>České </a:t>
            </a:r>
            <a:r>
              <a:rPr lang="cs-CZ" dirty="0" smtClean="0"/>
              <a:t>republice, Rakousku, Maďarsku, Německu </a:t>
            </a:r>
            <a:r>
              <a:rPr lang="cs-CZ" dirty="0"/>
              <a:t>a </a:t>
            </a:r>
            <a:r>
              <a:rPr lang="cs-CZ" dirty="0" smtClean="0"/>
              <a:t>Slovensku.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50867"/>
            <a:ext cx="7257256" cy="377377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79512" y="551723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UKAŽ NA MAPĚ</a:t>
            </a:r>
            <a:endParaRPr lang="cs-CZ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1475656" y="5643922"/>
            <a:ext cx="864096" cy="251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11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MODROTISK- HISTORIE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25144"/>
          </a:xfrm>
        </p:spPr>
        <p:txBody>
          <a:bodyPr/>
          <a:lstStyle/>
          <a:p>
            <a:pPr algn="ctr"/>
            <a:r>
              <a:rPr lang="cs-CZ" dirty="0" smtClean="0"/>
              <a:t>Výroba modrotisku </a:t>
            </a:r>
          </a:p>
          <a:p>
            <a:r>
              <a:rPr lang="cs-CZ" dirty="0"/>
              <a:t>Nejdříve je nutné plátno vyprat, naškrobit kukuřičným nebo bramborovým škrobem a vymandlovat. Na takto připravené plátno pak barvíř speciální formou (tiskátkem) nanese takzvanou rezervu, tedy </a:t>
            </a:r>
            <a:r>
              <a:rPr lang="cs-CZ" b="1" dirty="0"/>
              <a:t>krycí vzor, který zabrání, aby se plátno pod ním v barvicí lázni obarvilo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558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MODROTISK- HISTORIE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25144"/>
          </a:xfrm>
        </p:spPr>
        <p:txBody>
          <a:bodyPr/>
          <a:lstStyle/>
          <a:p>
            <a:r>
              <a:rPr lang="cs-CZ" dirty="0" smtClean="0"/>
              <a:t>Speciální forma na nanesení vzoru na  látku vypadá jako VELKÉ ,,RAZÍTKO,, BUĎ ZE DŘEVA NEBO KOVU.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4373892" cy="328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24165"/>
            <a:ext cx="2376264" cy="357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816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MODROTISK- HISTORIE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25144"/>
          </a:xfrm>
        </p:spPr>
        <p:txBody>
          <a:bodyPr/>
          <a:lstStyle/>
          <a:p>
            <a:r>
              <a:rPr lang="cs-CZ" dirty="0" smtClean="0"/>
              <a:t>Razítka se namáčí do tzv. REZERVY, a následně přenáší na látku- plátno nebo len. Nejprve má rezerva zelenou barvu a po zaschnutí bílou.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4392488" cy="292300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039"/>
            <a:ext cx="3384376" cy="277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61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MODROTISK- HISTORIE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1520" y="1268760"/>
            <a:ext cx="8424936" cy="5256584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Následně se látka barví přírodním indigem. Indigo se získává z rostliny MODŘIL BARVÍŘSKÝ. </a:t>
            </a:r>
            <a:r>
              <a:rPr lang="cs-CZ" dirty="0"/>
              <a:t>Je to velká bylina z čeledi bobovitých - dorůstá do výšky až kolem 2 m. Výroba modrého barviva byla operace, která měla několik fází. Ve velkých vanách či nádržích se máčely čerstvé natě indiga posečené těsně nad </a:t>
            </a:r>
            <a:r>
              <a:rPr lang="cs-CZ" dirty="0" smtClean="0"/>
              <a:t>zemí.  Voda</a:t>
            </a:r>
            <a:r>
              <a:rPr lang="cs-CZ" dirty="0"/>
              <a:t>, která se ke koupání natí užívala se krátce nato zbarvila - ovšem ne do modré, ale do žluté barvy. Až pomoci různých činidel docházelo k oxidaci žluté barvy a vznik typického indiga modré barvy. Tato barva se opravdu používala k barvení </a:t>
            </a:r>
            <a:r>
              <a:rPr lang="cs-CZ" dirty="0" err="1"/>
              <a:t>džín</a:t>
            </a:r>
            <a:r>
              <a:rPr lang="cs-CZ" dirty="0"/>
              <a:t>, ale i pracovního oblečení a námořnických oděvů.</a:t>
            </a:r>
          </a:p>
        </p:txBody>
      </p:sp>
    </p:spTree>
    <p:extLst>
      <p:ext uri="{BB962C8B-B14F-4D97-AF65-F5344CB8AC3E}">
        <p14:creationId xmlns:p14="http://schemas.microsoft.com/office/powerpoint/2010/main" val="27589992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399</Words>
  <Application>Microsoft Office PowerPoint</Application>
  <PresentationFormat>Předvádění na obrazovce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Vrchol</vt:lpstr>
      <vt:lpstr>unesco</vt:lpstr>
      <vt:lpstr>UNESCO</vt:lpstr>
      <vt:lpstr>MODROTISK- HISTORIE</vt:lpstr>
      <vt:lpstr>MODROTISK- HISTORIE</vt:lpstr>
      <vt:lpstr>MODROTISK- HISTORIE</vt:lpstr>
      <vt:lpstr>MODROTISK- HISTORIE</vt:lpstr>
      <vt:lpstr>MODROTISK- HISTORIE</vt:lpstr>
      <vt:lpstr>MODROTISK- HISTORIE</vt:lpstr>
      <vt:lpstr>MODROTISK- HISTORIE</vt:lpstr>
      <vt:lpstr>MODROTISK- HISTORIE</vt:lpstr>
      <vt:lpstr>MODROTISK- HISTORIE</vt:lpstr>
      <vt:lpstr>MODROTISK- HISTORIE</vt:lpstr>
      <vt:lpstr>MODROTISK- SOUČASTNOST</vt:lpstr>
      <vt:lpstr>MODROTISK- SOUČASTNOST</vt:lpstr>
      <vt:lpstr>MODROTISK A OLYMPIJSKÉ HRY TOKIO 2021</vt:lpstr>
      <vt:lpstr>MODROTISK A OLYMPIJSKÉ HRY TOKIO 2021</vt:lpstr>
      <vt:lpstr>MODROTISK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unesco</dc:title>
  <dc:creator>NB ACER 19</dc:creator>
  <cp:lastModifiedBy>NB ACER 19</cp:lastModifiedBy>
  <cp:revision>24</cp:revision>
  <dcterms:created xsi:type="dcterms:W3CDTF">2023-01-28T06:00:02Z</dcterms:created>
  <dcterms:modified xsi:type="dcterms:W3CDTF">2023-01-29T10:58:28Z</dcterms:modified>
</cp:coreProperties>
</file>