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A847-8B87-4AF1-A2D1-EC9DCD765CA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C61B-6FC9-4DAB-8DD8-1DC1308E927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A847-8B87-4AF1-A2D1-EC9DCD765CA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C61B-6FC9-4DAB-8DD8-1DC1308E92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A847-8B87-4AF1-A2D1-EC9DCD765CA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C61B-6FC9-4DAB-8DD8-1DC1308E92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A847-8B87-4AF1-A2D1-EC9DCD765CA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C61B-6FC9-4DAB-8DD8-1DC1308E92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A847-8B87-4AF1-A2D1-EC9DCD765CA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8CBC61B-6FC9-4DAB-8DD8-1DC1308E927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A847-8B87-4AF1-A2D1-EC9DCD765CA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C61B-6FC9-4DAB-8DD8-1DC1308E92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A847-8B87-4AF1-A2D1-EC9DCD765CA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C61B-6FC9-4DAB-8DD8-1DC1308E92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A847-8B87-4AF1-A2D1-EC9DCD765CA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C61B-6FC9-4DAB-8DD8-1DC1308E92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A847-8B87-4AF1-A2D1-EC9DCD765CA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C61B-6FC9-4DAB-8DD8-1DC1308E92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A847-8B87-4AF1-A2D1-EC9DCD765CA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C61B-6FC9-4DAB-8DD8-1DC1308E92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A847-8B87-4AF1-A2D1-EC9DCD765CA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C61B-6FC9-4DAB-8DD8-1DC1308E92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6EA847-8B87-4AF1-A2D1-EC9DCD765CA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CBC61B-6FC9-4DAB-8DD8-1DC1308E927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Modrotisk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Navrhni svůj modrotisk obrácenou technikou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38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Modrotisk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cs-CZ" dirty="0" smtClean="0"/>
              <a:t>Co budeš potřebovat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Inkoust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Čtvrtka libovolné velikosti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Zmizík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Štětec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Šablonu postavy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Šablony oblečení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Nůžky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Lepidlo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3803915" cy="2852936"/>
          </a:xfrm>
          <a:prstGeom prst="rect">
            <a:avLst/>
          </a:prstGeom>
        </p:spPr>
      </p:pic>
      <p:sp>
        <p:nvSpPr>
          <p:cNvPr id="6" name="AutoShape 2" descr="HERKULES | Druchema - každý den jsme na dosah ru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950"/>
            <a:ext cx="476290" cy="71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67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Modrotisk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cs-CZ" dirty="0" smtClean="0"/>
              <a:t>Inkoustem vybarvi celou plochu výkresu. Tahy štětcem by měly být vedeny jedním směrem.</a:t>
            </a:r>
          </a:p>
          <a:p>
            <a:pPr marL="137160" indent="0">
              <a:buNone/>
            </a:pPr>
            <a:r>
              <a:rPr lang="cs-CZ" dirty="0" smtClean="0"/>
              <a:t>Nech uschnout!!!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68760"/>
            <a:ext cx="2660104" cy="1995078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01008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96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Modrotisk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cs-CZ" dirty="0" smtClean="0"/>
              <a:t>Teď budeš potřebovat zmizík a nápady.</a:t>
            </a:r>
          </a:p>
          <a:p>
            <a:pPr marL="137160" indent="0">
              <a:buNone/>
            </a:pPr>
            <a:r>
              <a:rPr lang="cs-CZ" dirty="0" smtClean="0"/>
              <a:t>Zmizíkem nakresli libovolné tvary, srdíčka, květy, přírodní tématiku, geometrické tvary, vlnovky…</a:t>
            </a:r>
            <a:r>
              <a:rPr lang="cs-CZ" dirty="0" err="1" smtClean="0"/>
              <a:t>atd</a:t>
            </a:r>
            <a:r>
              <a:rPr lang="cs-CZ" dirty="0" smtClean="0"/>
              <a:t>….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15" y="188640"/>
            <a:ext cx="2194024" cy="2925366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72668" y="2772350"/>
            <a:ext cx="3075806" cy="410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98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Modrotisk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cs-CZ" dirty="0" smtClean="0"/>
              <a:t>Na zmizík netlač, tvary kresli drobnější….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7" t="50509"/>
          <a:stretch/>
        </p:blipFill>
        <p:spPr>
          <a:xfrm rot="10800000">
            <a:off x="5364087" y="1844824"/>
            <a:ext cx="3578983" cy="4281339"/>
          </a:xfrm>
        </p:spPr>
      </p:pic>
    </p:spTree>
    <p:extLst>
      <p:ext uri="{BB962C8B-B14F-4D97-AF65-F5344CB8AC3E}">
        <p14:creationId xmlns:p14="http://schemas.microsoft.com/office/powerpoint/2010/main" val="120044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Modrotisk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cs-CZ" dirty="0" smtClean="0"/>
              <a:t>Vystřihni si šablonu postavy a oblečení.</a:t>
            </a:r>
          </a:p>
          <a:p>
            <a:pPr marL="137160" indent="0">
              <a:buNone/>
            </a:pPr>
            <a:r>
              <a:rPr lang="cs-CZ" dirty="0" smtClean="0"/>
              <a:t>Přenes </a:t>
            </a:r>
            <a:r>
              <a:rPr lang="cs-CZ" dirty="0" smtClean="0"/>
              <a:t>šablony oblečení </a:t>
            </a:r>
            <a:r>
              <a:rPr lang="cs-CZ" dirty="0" smtClean="0"/>
              <a:t>na modrotisk a vystřihni….</a:t>
            </a:r>
          </a:p>
          <a:p>
            <a:pPr marL="137160" indent="0">
              <a:buNone/>
            </a:pPr>
            <a:r>
              <a:rPr lang="cs-CZ" dirty="0" smtClean="0"/>
              <a:t>Nalep oblečení na postavu.</a:t>
            </a:r>
          </a:p>
          <a:p>
            <a:pPr marL="137160" indent="0">
              <a:buNone/>
            </a:pPr>
            <a:r>
              <a:rPr lang="cs-CZ" dirty="0" smtClean="0"/>
              <a:t>Máš hotovo!!!!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36" y="3861048"/>
            <a:ext cx="2130884" cy="2841179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25" y="1412776"/>
            <a:ext cx="3008362" cy="225627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05064"/>
            <a:ext cx="3024336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41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</TotalTime>
  <Words>99</Words>
  <Application>Microsoft Office PowerPoint</Application>
  <PresentationFormat>Předvádění na obrazovce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Vrchol</vt:lpstr>
      <vt:lpstr>Modrotisk</vt:lpstr>
      <vt:lpstr>Modrotisk</vt:lpstr>
      <vt:lpstr>Modrotisk</vt:lpstr>
      <vt:lpstr>Modrotisk</vt:lpstr>
      <vt:lpstr>Modrotisk</vt:lpstr>
      <vt:lpstr>Modrotisk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Modrotisk</dc:title>
  <dc:creator>NB ACER 19</dc:creator>
  <cp:lastModifiedBy>NB ACER 19</cp:lastModifiedBy>
  <cp:revision>8</cp:revision>
  <dcterms:created xsi:type="dcterms:W3CDTF">2023-01-28T09:43:58Z</dcterms:created>
  <dcterms:modified xsi:type="dcterms:W3CDTF">2023-02-13T13:40:45Z</dcterms:modified>
</cp:coreProperties>
</file>