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C2F9-31A8-4255-A939-4F74D8D55A39}" type="datetimeFigureOut">
              <a:rPr lang="cs-CZ" smtClean="0"/>
              <a:pPr/>
              <a:t>4.4.2023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2FAB-E051-4F8E-9162-E5918B3DC2A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C2F9-31A8-4255-A939-4F74D8D55A39}" type="datetimeFigureOut">
              <a:rPr lang="cs-CZ" smtClean="0"/>
              <a:pPr/>
              <a:t>4.4.2023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2FAB-E051-4F8E-9162-E5918B3DC2A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C2F9-31A8-4255-A939-4F74D8D55A39}" type="datetimeFigureOut">
              <a:rPr lang="cs-CZ" smtClean="0"/>
              <a:pPr/>
              <a:t>4.4.2023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2FAB-E051-4F8E-9162-E5918B3DC2A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C2F9-31A8-4255-A939-4F74D8D55A39}" type="datetimeFigureOut">
              <a:rPr lang="cs-CZ" smtClean="0"/>
              <a:pPr/>
              <a:t>4.4.2023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2FAB-E051-4F8E-9162-E5918B3DC2A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C2F9-31A8-4255-A939-4F74D8D55A39}" type="datetimeFigureOut">
              <a:rPr lang="cs-CZ" smtClean="0"/>
              <a:pPr/>
              <a:t>4.4.2023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2FAB-E051-4F8E-9162-E5918B3DC2A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C2F9-31A8-4255-A939-4F74D8D55A39}" type="datetimeFigureOut">
              <a:rPr lang="cs-CZ" smtClean="0"/>
              <a:pPr/>
              <a:t>4.4.2023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2FAB-E051-4F8E-9162-E5918B3DC2A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C2F9-31A8-4255-A939-4F74D8D55A39}" type="datetimeFigureOut">
              <a:rPr lang="cs-CZ" smtClean="0"/>
              <a:pPr/>
              <a:t>4.4.2023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2FAB-E051-4F8E-9162-E5918B3DC2A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C2F9-31A8-4255-A939-4F74D8D55A39}" type="datetimeFigureOut">
              <a:rPr lang="cs-CZ" smtClean="0"/>
              <a:pPr/>
              <a:t>4.4.2023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2FAB-E051-4F8E-9162-E5918B3DC2A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C2F9-31A8-4255-A939-4F74D8D55A39}" type="datetimeFigureOut">
              <a:rPr lang="cs-CZ" smtClean="0"/>
              <a:pPr/>
              <a:t>4.4.2023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2FAB-E051-4F8E-9162-E5918B3DC2A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C2F9-31A8-4255-A939-4F74D8D55A39}" type="datetimeFigureOut">
              <a:rPr lang="cs-CZ" smtClean="0"/>
              <a:pPr/>
              <a:t>4.4.2023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2FAB-E051-4F8E-9162-E5918B3DC2A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C2F9-31A8-4255-A939-4F74D8D55A39}" type="datetimeFigureOut">
              <a:rPr lang="cs-CZ" smtClean="0"/>
              <a:pPr/>
              <a:t>4.4.2023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5372FAB-E051-4F8E-9162-E5918B3DC2A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65C2F9-31A8-4255-A939-4F74D8D55A39}" type="datetimeFigureOut">
              <a:rPr lang="cs-CZ" smtClean="0"/>
              <a:pPr/>
              <a:t>4.4.2023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5372FAB-E051-4F8E-9162-E5918B3DC2AF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DEN ZEMĚ 2023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Vzkaz naší planetě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DEN ZEMĚ 2023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Nalepte lístečky se vzkazy na okraje zeměkoule</a:t>
            </a:r>
            <a:endParaRPr lang="cs-CZ" sz="2400" dirty="0"/>
          </a:p>
        </p:txBody>
      </p:sp>
      <p:pic>
        <p:nvPicPr>
          <p:cNvPr id="5" name="Obrázek 4" descr="IMG20230330104706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780928"/>
            <a:ext cx="4680520" cy="35103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DEN ZEMĚ 2023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A máte hotovo!!!!!!!</a:t>
            </a:r>
            <a:endParaRPr lang="cs-CZ" sz="2400" dirty="0"/>
          </a:p>
        </p:txBody>
      </p:sp>
      <p:pic>
        <p:nvPicPr>
          <p:cNvPr id="5" name="Obrázek 4" descr="IMG20230330104706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84167">
            <a:off x="1253772" y="3517945"/>
            <a:ext cx="3211497" cy="2408623"/>
          </a:xfrm>
          <a:prstGeom prst="rect">
            <a:avLst/>
          </a:prstGeom>
        </p:spPr>
      </p:pic>
      <p:pic>
        <p:nvPicPr>
          <p:cNvPr id="6" name="Obrázek 5" descr="IMG20230330104706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2132856"/>
            <a:ext cx="1752195" cy="1314146"/>
          </a:xfrm>
          <a:prstGeom prst="rect">
            <a:avLst/>
          </a:prstGeom>
        </p:spPr>
      </p:pic>
      <p:pic>
        <p:nvPicPr>
          <p:cNvPr id="7" name="Obrázek 6" descr="IMG20230330104706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366154">
            <a:off x="5364088" y="3140968"/>
            <a:ext cx="3360374" cy="25202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DEN ZEMĚ 2023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Cílem je, aby si žáci uvědomili naléhavé ekologické problémy, navrhovali svá řešení a  změnili své postoje…….</a:t>
            </a:r>
            <a:endParaRPr lang="cs-CZ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DEN ZEMĚ 2023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r>
              <a:rPr lang="cs-CZ" sz="2400" dirty="0" smtClean="0"/>
              <a:t>                                                   Děkuji …..Pavla </a:t>
            </a:r>
            <a:r>
              <a:rPr lang="cs-CZ" sz="2400" dirty="0" err="1" smtClean="0"/>
              <a:t>Margoldová</a:t>
            </a:r>
            <a:endParaRPr lang="cs-CZ" sz="2400" dirty="0" smtClean="0"/>
          </a:p>
          <a:p>
            <a:endParaRPr lang="cs-CZ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DEN ZEMĚ 2023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Den Země se celosvětově slaví 22. dubna jako mezinárodního svátek životního prostředí. </a:t>
            </a:r>
          </a:p>
          <a:p>
            <a:r>
              <a:rPr lang="cs-CZ" dirty="0" smtClean="0"/>
              <a:t>Poprvé byl uspořádán v roce 1970, kdy se na různých místech USA shromáždilo na 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 milionů lidí</a:t>
            </a:r>
            <a:r>
              <a:rPr lang="cs-CZ" dirty="0" smtClean="0"/>
              <a:t>, kteří demonstrovali za zdravější životní prostředí. </a:t>
            </a:r>
          </a:p>
          <a:p>
            <a:r>
              <a:rPr lang="cs-CZ" dirty="0" smtClean="0"/>
              <a:t>Kampaní chtěli demonstranti prosadit přijetí nových zákonů o ochraně životního prostředí a prosadit tyto otázky do politické diskuse. Kampaň měla nebývalý ohlas.</a:t>
            </a:r>
          </a:p>
          <a:p>
            <a:r>
              <a:rPr lang="cs-CZ" dirty="0" smtClean="0"/>
              <a:t> Od roku 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1990 je svátek připomínán i v ČR.</a:t>
            </a:r>
            <a:endParaRPr lang="cs-CZ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DEN ZEMĚ 2023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Vzkazy pro naší planetu- námět k činnosti</a:t>
            </a:r>
          </a:p>
          <a:p>
            <a:r>
              <a:rPr lang="cs-CZ" dirty="0" smtClean="0"/>
              <a:t>Vyrobíme si malý model naší planety</a:t>
            </a:r>
          </a:p>
          <a:p>
            <a:r>
              <a:rPr lang="cs-CZ" dirty="0" smtClean="0"/>
              <a:t>Žáci na lístečky napíší své vzkazy planetě ( nechte žáky samostatně psát, některé vzkazy samozřejmě nemusí být vhodné nebo budou mimo téma, ale většina je ,,použitelná,,- mám odzkoušeno)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DEN ZEMĚ 2023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Co budeme potřebovat:</a:t>
            </a:r>
          </a:p>
          <a:p>
            <a:r>
              <a:rPr lang="cs-CZ" dirty="0" smtClean="0"/>
              <a:t>Modrý karton</a:t>
            </a:r>
          </a:p>
          <a:p>
            <a:r>
              <a:rPr lang="cs-CZ" dirty="0" smtClean="0"/>
              <a:t>Zelený papír</a:t>
            </a:r>
          </a:p>
          <a:p>
            <a:r>
              <a:rPr lang="cs-CZ" dirty="0" smtClean="0"/>
              <a:t>Šablona světadílů</a:t>
            </a:r>
          </a:p>
          <a:p>
            <a:r>
              <a:rPr lang="cs-CZ" dirty="0" smtClean="0"/>
              <a:t>Bílý papír- Antarktida</a:t>
            </a:r>
          </a:p>
          <a:p>
            <a:r>
              <a:rPr lang="cs-CZ" dirty="0" smtClean="0"/>
              <a:t>Psací potřeby</a:t>
            </a:r>
          </a:p>
          <a:p>
            <a:r>
              <a:rPr lang="cs-CZ" dirty="0" smtClean="0"/>
              <a:t>Lepidlo</a:t>
            </a:r>
          </a:p>
          <a:p>
            <a:r>
              <a:rPr lang="cs-CZ" dirty="0" smtClean="0"/>
              <a:t>Nůžky</a:t>
            </a:r>
          </a:p>
          <a:p>
            <a:r>
              <a:rPr lang="cs-CZ" dirty="0" smtClean="0"/>
              <a:t>Štětec </a:t>
            </a:r>
          </a:p>
          <a:p>
            <a:endParaRPr lang="cs-CZ" dirty="0"/>
          </a:p>
        </p:txBody>
      </p:sp>
      <p:pic>
        <p:nvPicPr>
          <p:cNvPr id="7" name="Obrázek 6" descr="IMG20230330104706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2564904"/>
            <a:ext cx="4128459" cy="30963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DEN ZEMĚ 2023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Jak na to!!!!</a:t>
            </a:r>
          </a:p>
          <a:p>
            <a:r>
              <a:rPr lang="cs-CZ" dirty="0" smtClean="0"/>
              <a:t>Vystřihneme z modrého </a:t>
            </a:r>
          </a:p>
          <a:p>
            <a:pPr>
              <a:buNone/>
            </a:pPr>
            <a:r>
              <a:rPr lang="cs-CZ" dirty="0" smtClean="0"/>
              <a:t>	kartonu tvar zeměkoule.</a:t>
            </a:r>
            <a:endParaRPr lang="cs-CZ" dirty="0"/>
          </a:p>
        </p:txBody>
      </p:sp>
      <p:pic>
        <p:nvPicPr>
          <p:cNvPr id="2050" name="Picture 2" descr="C:\Users\učitel\Desktop\IMG202302271006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060848"/>
            <a:ext cx="2844316" cy="3792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DEN ZEMĚ 2023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 zelený papír přeneseme šablony světadílů- šablona je vložena ve složce EVVO, Antarktidu přeneseme na bílý papír</a:t>
            </a:r>
            <a:endParaRPr lang="cs-CZ" dirty="0"/>
          </a:p>
        </p:txBody>
      </p:sp>
      <p:pic>
        <p:nvPicPr>
          <p:cNvPr id="3074" name="Picture 2" descr="C:\Users\učitel\Desktop\IMG202302271039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924944"/>
            <a:ext cx="4176463" cy="3132348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6372200" y="5517232"/>
            <a:ext cx="57606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6228184" y="5085184"/>
            <a:ext cx="936104" cy="86409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196" name="AutoShape 4" descr="Antarktida – stolní vlaječka 10 x 15cm | Výroba státních a firemních vlaj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198" name="AutoShape 6" descr="Antarktida – stolní vlaječka 10 x 15cm | Výroba státních a firemních vlaj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200" name="AutoShape 8" descr="Antarktida – stolní vlaječka 10 x 15cm | Výroba státních a firemních vlaj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202" name="AutoShape 10" descr="Antarktida – stolní vlaječka 10 x 15cm | Výroba státních a firemních vlaj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204" name="AutoShape 12" descr="Antarktida – stolní vlaječka 10 x 15cm | Výroba státních a firemních vlaj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7" name="Obrázek 16" descr="antarktid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5157192"/>
            <a:ext cx="558949" cy="55894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DEN ZEMĚ 2023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Nalepíme světadíly na naší planetu</a:t>
            </a:r>
            <a:endParaRPr lang="cs-CZ" dirty="0"/>
          </a:p>
        </p:txBody>
      </p:sp>
      <p:pic>
        <p:nvPicPr>
          <p:cNvPr id="4099" name="Picture 3" descr="C:\Users\učitel\Desktop\IMG202302280808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996952"/>
            <a:ext cx="4108848" cy="3081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DEN ZEMĚ 2023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Popíšeme jednotlivé světadíly (opakování ze zeměpisu )</a:t>
            </a:r>
            <a:endParaRPr lang="cs-CZ" sz="2400" dirty="0"/>
          </a:p>
        </p:txBody>
      </p:sp>
      <p:pic>
        <p:nvPicPr>
          <p:cNvPr id="5122" name="Picture 2" descr="C:\Users\učitel\Desktop\IMG20230330104706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852936"/>
            <a:ext cx="5255739" cy="32667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DEN ZEMĚ 2023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Žáci vymýšlí vzkazy naší planetě, co by změnili, jak by mohli pomoci, jaké chování je vhodné </a:t>
            </a:r>
            <a:r>
              <a:rPr lang="cs-CZ" sz="2400" dirty="0" err="1" smtClean="0"/>
              <a:t>atd</a:t>
            </a:r>
            <a:r>
              <a:rPr lang="cs-CZ" sz="2400" dirty="0" smtClean="0"/>
              <a:t>…  </a:t>
            </a:r>
            <a:endParaRPr lang="cs-CZ" sz="2400" dirty="0"/>
          </a:p>
        </p:txBody>
      </p:sp>
      <p:pic>
        <p:nvPicPr>
          <p:cNvPr id="6146" name="Picture 2" descr="C:\Users\učitel\Desktop\IMG202303091053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924944"/>
            <a:ext cx="4320480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</TotalTime>
  <Words>275</Words>
  <Application>Microsoft Office PowerPoint</Application>
  <PresentationFormat>Předvádění na obrazovce (4:3)</PresentationFormat>
  <Paragraphs>50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Tok</vt:lpstr>
      <vt:lpstr>DEN ZEMĚ 2023</vt:lpstr>
      <vt:lpstr>DEN ZEMĚ 2023 </vt:lpstr>
      <vt:lpstr>DEN ZEMĚ 2023 </vt:lpstr>
      <vt:lpstr>DEN ZEMĚ 2023 </vt:lpstr>
      <vt:lpstr>DEN ZEMĚ 2023 </vt:lpstr>
      <vt:lpstr>DEN ZEMĚ 2023 </vt:lpstr>
      <vt:lpstr>DEN ZEMĚ 2023 </vt:lpstr>
      <vt:lpstr>DEN ZEMĚ 2023 </vt:lpstr>
      <vt:lpstr>DEN ZEMĚ 2023 </vt:lpstr>
      <vt:lpstr>DEN ZEMĚ 2023 </vt:lpstr>
      <vt:lpstr>DEN ZEMĚ 2023 </vt:lpstr>
      <vt:lpstr>DEN ZEMĚ 2023 </vt:lpstr>
      <vt:lpstr>DEN ZEMĚ 2023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 ZEMĚ 2023</dc:title>
  <dc:creator>Kocábová</dc:creator>
  <cp:lastModifiedBy>Kocábová</cp:lastModifiedBy>
  <cp:revision>9</cp:revision>
  <dcterms:created xsi:type="dcterms:W3CDTF">2023-03-30T09:58:44Z</dcterms:created>
  <dcterms:modified xsi:type="dcterms:W3CDTF">2023-04-04T10:56:41Z</dcterms:modified>
</cp:coreProperties>
</file>